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iffjnvAr1li50yXuo5U5HewR3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22e4ee1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a22e4ee11f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251d65f7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a251d65f7d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22e4ee1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a22e4ee11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24c1b6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a24c1b62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251d65f7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a251d65f7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5" y="0"/>
            <a:ext cx="12190814" cy="6858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/>
          <p:nvPr>
            <p:ph type="ctrTitle"/>
          </p:nvPr>
        </p:nvSpPr>
        <p:spPr>
          <a:xfrm>
            <a:off x="6642339" y="1242848"/>
            <a:ext cx="496881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imes New Roman"/>
              <a:buNone/>
              <a:defRPr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" type="subTitle"/>
          </p:nvPr>
        </p:nvSpPr>
        <p:spPr>
          <a:xfrm>
            <a:off x="6927012" y="3722523"/>
            <a:ext cx="4426788" cy="110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81" y="5844507"/>
            <a:ext cx="3707920" cy="566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19" name="Google Shape;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286" y="5615152"/>
            <a:ext cx="4114800" cy="69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12192000" cy="1438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0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  <a:def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699404"/>
            <a:ext cx="10515600" cy="447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7" name="Google Shape;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2514" y="285591"/>
            <a:ext cx="1584556" cy="79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ndo negro con letras blancas&#10;&#10;Descripción generada automáticamente con confianza media" id="29" name="Google Shape;29;p21"/>
          <p:cNvPicPr preferRelativeResize="0"/>
          <p:nvPr/>
        </p:nvPicPr>
        <p:blipFill rotWithShape="1">
          <a:blip r:embed="rId2">
            <a:alphaModFix/>
          </a:blip>
          <a:srcRect b="18343" l="0" r="29561" t="0"/>
          <a:stretch/>
        </p:blipFill>
        <p:spPr>
          <a:xfrm>
            <a:off x="10747650" y="5220791"/>
            <a:ext cx="1444350" cy="1637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bola blanca en fondo negro&#10;&#10;Descripción generada automáticamente con confianza media" id="30" name="Google Shape;30;p21"/>
          <p:cNvPicPr preferRelativeResize="0"/>
          <p:nvPr/>
        </p:nvPicPr>
        <p:blipFill rotWithShape="1">
          <a:blip r:embed="rId3">
            <a:alphaModFix/>
          </a:blip>
          <a:srcRect b="0" l="22094" r="0" t="35493"/>
          <a:stretch/>
        </p:blipFill>
        <p:spPr>
          <a:xfrm>
            <a:off x="0" y="0"/>
            <a:ext cx="1888790" cy="139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1"/>
          <p:cNvPicPr preferRelativeResize="0"/>
          <p:nvPr/>
        </p:nvPicPr>
        <p:blipFill rotWithShape="1">
          <a:blip r:embed="rId4">
            <a:alphaModFix/>
          </a:blip>
          <a:srcRect b="23628" l="0" r="0" t="-1"/>
          <a:stretch/>
        </p:blipFill>
        <p:spPr>
          <a:xfrm>
            <a:off x="3" y="6356351"/>
            <a:ext cx="12191994" cy="50967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9371" y="0"/>
            <a:ext cx="39880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 txBox="1"/>
          <p:nvPr>
            <p:ph type="title"/>
          </p:nvPr>
        </p:nvSpPr>
        <p:spPr>
          <a:xfrm>
            <a:off x="856891" y="1080010"/>
            <a:ext cx="733791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56891" y="3959735"/>
            <a:ext cx="733791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2" name="Google Shape;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6190" y="5459922"/>
            <a:ext cx="1584556" cy="790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rón de fondo&#10;&#10;Descripción generada automáticamente" id="43" name="Google Shape;43;p22"/>
          <p:cNvPicPr preferRelativeResize="0"/>
          <p:nvPr/>
        </p:nvPicPr>
        <p:blipFill rotWithShape="1">
          <a:blip r:embed="rId4">
            <a:alphaModFix/>
          </a:blip>
          <a:srcRect b="31650" l="7537" r="0" t="0"/>
          <a:stretch/>
        </p:blipFill>
        <p:spPr>
          <a:xfrm>
            <a:off x="0" y="4989384"/>
            <a:ext cx="4525846" cy="186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05239"/>
            <a:ext cx="12192000" cy="66734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3"/>
          <p:cNvSpPr txBox="1"/>
          <p:nvPr>
            <p:ph type="title"/>
          </p:nvPr>
        </p:nvSpPr>
        <p:spPr>
          <a:xfrm>
            <a:off x="414067" y="301925"/>
            <a:ext cx="11317857" cy="810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b="0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9" name="Google Shape;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225" y="6356350"/>
            <a:ext cx="2459326" cy="375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6506409" y="863654"/>
            <a:ext cx="535087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imes New Roman"/>
              <a:buNone/>
            </a:pPr>
            <a:r>
              <a:rPr lang="es-MX"/>
              <a:t>Análisis Estadístico Guatemala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6968454" y="4093584"/>
            <a:ext cx="4426788" cy="110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707" y="795034"/>
            <a:ext cx="5198702" cy="491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IMPLEMENTACIÓN EN ORACLE DATABASE EXPRESS (Responsable Equipo 3)</a:t>
            </a:r>
            <a:b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13" name="Google Shape;11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25" y="1615641"/>
            <a:ext cx="8976950" cy="47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22e4ee11f_0_16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IMPLEMENTACIÓN EN ORACLE DATABASE EXPRESS (Responsable Equipo 3)</a:t>
            </a:r>
            <a:b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19" name="Google Shape;119;g1a22e4ee11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50" y="1735979"/>
            <a:ext cx="8972500" cy="44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IMPLEMENTACIÓN EN PostgreSQL  (Responsable Equipo 4)</a:t>
            </a:r>
            <a:br>
              <a:rPr lang="es-MX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   CONEXIÓN PYTHON -  MYSQL (Responsable Equipo 5)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CONEXIÓN PYTHON -  SQL SERVER (Responsable Equipo 1)</a:t>
            </a:r>
            <a:b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CONEXIÓN PYTHON -  ORACLE DATABASE EXPRESS (Responsable Equipo 2)</a:t>
            </a:r>
            <a:b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40" name="Google Shape;1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925" y="1534509"/>
            <a:ext cx="7611992" cy="517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CONEXIÓN PYTHON -  PostgreSQL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(Responsable Equipo 3)</a:t>
            </a:r>
            <a:br>
              <a:rPr lang="es-MX"/>
            </a:br>
            <a:endParaRPr/>
          </a:p>
        </p:txBody>
      </p:sp>
      <p:pic>
        <p:nvPicPr>
          <p:cNvPr id="146" name="Google Shape;14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75" y="1481575"/>
            <a:ext cx="5370573" cy="38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5" y="1538625"/>
            <a:ext cx="5481052" cy="37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b="0" l="0" r="49700" t="0"/>
          <a:stretch/>
        </p:blipFill>
        <p:spPr>
          <a:xfrm>
            <a:off x="3810575" y="1500450"/>
            <a:ext cx="4296100" cy="53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UTILIZACIÓN DE ALGORITMOS DE MACHINE LEARNING DESDE PYTHON  </a:t>
            </a:r>
            <a:r>
              <a:rPr b="1" i="0" lang="es-MX" sz="1800" u="none" strike="noStrike">
                <a:latin typeface="Arial"/>
                <a:ea typeface="Arial"/>
                <a:cs typeface="Arial"/>
                <a:sym typeface="Arial"/>
              </a:rPr>
              <a:t>ANÁLISIS DESCRIPTIVO (Responsable Equipo 4)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ANÁLISIS PREDICTIVO (Responsable Equipo 5)</a:t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7476860" y="2663686"/>
            <a:ext cx="641100" cy="1278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600" y="1501175"/>
            <a:ext cx="4267550" cy="34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9600" y="5025700"/>
            <a:ext cx="2932250" cy="11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248050" y="1501600"/>
            <a:ext cx="729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Empleo Ingresos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50" y="2048000"/>
            <a:ext cx="6134407" cy="4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251d65f7d_1_7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ANÁLISIS PREDICTIVO (Responsable Equipo 5)</a:t>
            </a:r>
            <a:endParaRPr/>
          </a:p>
        </p:txBody>
      </p:sp>
      <p:sp>
        <p:nvSpPr>
          <p:cNvPr id="169" name="Google Shape;169;g1a251d65f7d_1_7"/>
          <p:cNvSpPr/>
          <p:nvPr/>
        </p:nvSpPr>
        <p:spPr>
          <a:xfrm>
            <a:off x="7476860" y="2663686"/>
            <a:ext cx="641100" cy="1278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a251d65f7d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5" y="2006725"/>
            <a:ext cx="7002476" cy="3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a251d65f7d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974" y="1613325"/>
            <a:ext cx="3503850" cy="31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a251d65f7d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976" y="4945475"/>
            <a:ext cx="23812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a251d65f7d_1_7"/>
          <p:cNvSpPr txBox="1"/>
          <p:nvPr/>
        </p:nvSpPr>
        <p:spPr>
          <a:xfrm>
            <a:off x="248050" y="1501600"/>
            <a:ext cx="729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Base Guatemala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ETAPA</a:t>
            </a:r>
            <a: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/>
              <a:t>2 - TRANSFORMAR  </a:t>
            </a:r>
            <a:br>
              <a:rPr lang="es-MX"/>
            </a:br>
            <a:r>
              <a:rPr lang="es-MX"/>
              <a:t>(Responsable Equipo 3)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38" y="1989297"/>
            <a:ext cx="9767725" cy="37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type="title"/>
          </p:nvPr>
        </p:nvSpPr>
        <p:spPr>
          <a:xfrm>
            <a:off x="119270" y="265043"/>
            <a:ext cx="10128911" cy="1117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CONCLUSIONES DE LA INFORMACIÓN PROCESADA, SEGÚN EL OBJETIVO DE LA CONSULTORÍA. (Mínimo 10 conclusiones entre todos)</a:t>
            </a:r>
            <a:br>
              <a:rPr b="0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6288" y="749818"/>
            <a:ext cx="5529701" cy="522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195" y="2979001"/>
            <a:ext cx="2916138" cy="8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22e4ee11f_0_1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ETAPA</a:t>
            </a:r>
            <a: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/>
              <a:t>2 - TRANSFORMAR - python </a:t>
            </a:r>
            <a:br>
              <a:rPr lang="es-MX"/>
            </a:br>
            <a:r>
              <a:rPr lang="es-MX"/>
              <a:t>(Responsable Equipo 3)</a:t>
            </a:r>
            <a:endParaRPr/>
          </a:p>
        </p:txBody>
      </p:sp>
      <p:pic>
        <p:nvPicPr>
          <p:cNvPr id="68" name="Google Shape;68;g1a22e4ee11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38" y="1910350"/>
            <a:ext cx="10601924" cy="38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a22e4ee11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700" y="4648950"/>
            <a:ext cx="35148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24c1b6291_0_0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ETAPA</a:t>
            </a:r>
            <a:r>
              <a:rPr b="1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/>
              <a:t>2 - TRANSFORMAR - SQL</a:t>
            </a:r>
            <a:br>
              <a:rPr lang="es-MX"/>
            </a:br>
            <a:r>
              <a:rPr lang="es-MX"/>
              <a:t>(Responsable Equipo 3)</a:t>
            </a:r>
            <a:endParaRPr/>
          </a:p>
        </p:txBody>
      </p:sp>
      <p:pic>
        <p:nvPicPr>
          <p:cNvPr id="75" name="Google Shape;75;g1a24c1b6291_0_0"/>
          <p:cNvPicPr preferRelativeResize="0"/>
          <p:nvPr/>
        </p:nvPicPr>
        <p:blipFill rotWithShape="1">
          <a:blip r:embed="rId3">
            <a:alphaModFix/>
          </a:blip>
          <a:srcRect b="14321" l="17967" r="38379" t="5627"/>
          <a:stretch/>
        </p:blipFill>
        <p:spPr>
          <a:xfrm>
            <a:off x="140350" y="1604563"/>
            <a:ext cx="2861302" cy="32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a24c1b6291_0_0"/>
          <p:cNvPicPr preferRelativeResize="0"/>
          <p:nvPr/>
        </p:nvPicPr>
        <p:blipFill rotWithShape="1">
          <a:blip r:embed="rId4">
            <a:alphaModFix/>
          </a:blip>
          <a:srcRect b="11824" l="18040" r="6316" t="0"/>
          <a:stretch/>
        </p:blipFill>
        <p:spPr>
          <a:xfrm>
            <a:off x="3280202" y="1542410"/>
            <a:ext cx="3392824" cy="245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a24c1b6291_0_0"/>
          <p:cNvPicPr preferRelativeResize="0"/>
          <p:nvPr/>
        </p:nvPicPr>
        <p:blipFill rotWithShape="1">
          <a:blip r:embed="rId5">
            <a:alphaModFix/>
          </a:blip>
          <a:srcRect b="17589" l="18132" r="19729" t="5297"/>
          <a:stretch/>
        </p:blipFill>
        <p:spPr>
          <a:xfrm>
            <a:off x="6830650" y="1672700"/>
            <a:ext cx="4939126" cy="38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a24c1b6291_0_0"/>
          <p:cNvPicPr preferRelativeResize="0"/>
          <p:nvPr/>
        </p:nvPicPr>
        <p:blipFill rotWithShape="1">
          <a:blip r:embed="rId6">
            <a:alphaModFix/>
          </a:blip>
          <a:srcRect b="9272" l="17148" r="27782" t="8739"/>
          <a:stretch/>
        </p:blipFill>
        <p:spPr>
          <a:xfrm>
            <a:off x="3359675" y="4087775"/>
            <a:ext cx="2861302" cy="264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ETAPA 3 - CARGAR   (Responsable Equipo 4)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DISEÑO DEL SISTEMA DE BASE DE DATOS   (Responsable Equipo 5)</a:t>
            </a:r>
            <a:br>
              <a:rPr b="0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89" name="Google Shape;8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25" y="1770550"/>
            <a:ext cx="8077475" cy="48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/>
        </p:nvSpPr>
        <p:spPr>
          <a:xfrm>
            <a:off x="248050" y="1501600"/>
            <a:ext cx="343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Base Guatemala y investigadores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251d65f7d_0_3"/>
          <p:cNvSpPr txBox="1"/>
          <p:nvPr>
            <p:ph type="title"/>
          </p:nvPr>
        </p:nvSpPr>
        <p:spPr>
          <a:xfrm>
            <a:off x="208472" y="56546"/>
            <a:ext cx="100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s-MX"/>
              <a:t>DISEÑO DEL SISTEMA DE BASE DE DATOS   (Responsable Equipo 5)</a:t>
            </a:r>
            <a:br>
              <a:rPr b="0" i="0" lang="es-MX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96" name="Google Shape;96;g1a251d65f7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200" y="1468926"/>
            <a:ext cx="8002674" cy="4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a251d65f7d_0_3"/>
          <p:cNvSpPr txBox="1"/>
          <p:nvPr/>
        </p:nvSpPr>
        <p:spPr>
          <a:xfrm>
            <a:off x="248050" y="1501600"/>
            <a:ext cx="367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latin typeface="Calibri"/>
                <a:ea typeface="Calibri"/>
                <a:cs typeface="Calibri"/>
                <a:sym typeface="Calibri"/>
              </a:rPr>
              <a:t>Base Empleo Ingresos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br>
              <a:rPr b="0" lang="es-MX"/>
            </a:br>
            <a:r>
              <a:rPr lang="es-MX"/>
              <a:t>IMPLEMENTACIÓN EN MYSQL   (Responsable Equipo 1)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208472" y="56546"/>
            <a:ext cx="1003970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s-MX"/>
              <a:t>IMPLEMENTACIÓN EN SQL SERVER (Responsable Equipo 2)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2022-01-27T05:04:37Z</dcterms:created>
  <dc:creator>Orlando Bautistag</dc:creator>
</cp:coreProperties>
</file>